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9" r:id="rId2"/>
    <p:sldId id="269" r:id="rId3"/>
    <p:sldId id="271" r:id="rId4"/>
    <p:sldId id="277" r:id="rId5"/>
    <p:sldId id="27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50CAAB6-35D8-40FA-8A53-2D1E407E16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161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D40CB-D679-482B-837E-DEB628E03E14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912CA-B029-471D-8B73-57168A639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942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12CA-B029-471D-8B73-57168A6398DA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78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39130-C256-4C47-95F9-F081EC049D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044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69ACB-9FD2-4917-BC59-72B85253B8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48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D68E6-893C-4B52-9AFB-A869A0B30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9711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4C137-75E7-4E46-9F60-8EF989A9FC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95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8FCE8-78B3-405E-813B-739D882864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15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B1E5D-ED77-4141-AA6E-289EFC801D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184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31E10-39F0-4F5B-9275-6BE9F6447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045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E770-021F-4960-8220-B73B5BD22A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590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D1DF7-3038-421D-9A4F-7B70ECF1EA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908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5E3F9-D99A-4574-A4D4-F3F3D5AD5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859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9AE22-1982-4968-BD63-F2B39FC62E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73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27441-204D-4F68-9CAB-D04F4388D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062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4613B5B-6F21-4365-AC1C-A024026C81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122238"/>
            <a:ext cx="9067800" cy="884238"/>
          </a:xfrm>
        </p:spPr>
        <p:txBody>
          <a:bodyPr/>
          <a:lstStyle/>
          <a:p>
            <a:pPr algn="l" eaLnBrk="1" hangingPunct="1"/>
            <a:r>
              <a:rPr lang="en-US" altLang="en-US" sz="320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3200" dirty="0" smtClean="0">
                <a:solidFill>
                  <a:srgbClr val="FF0000"/>
                </a:solidFill>
              </a:rPr>
              <a:t> 4b: </a:t>
            </a:r>
            <a:r>
              <a:rPr lang="en-US" altLang="en-US" sz="3200" dirty="0" smtClean="0">
                <a:solidFill>
                  <a:schemeClr val="accent4"/>
                </a:solidFill>
              </a:rPr>
              <a:t>La </a:t>
            </a:r>
            <a:r>
              <a:rPr lang="en-US" altLang="en-US" sz="3200" dirty="0" err="1" smtClean="0">
                <a:solidFill>
                  <a:schemeClr val="accent4"/>
                </a:solidFill>
              </a:rPr>
              <a:t>escuela</a:t>
            </a:r>
            <a:r>
              <a:rPr lang="en-US" altLang="en-US" sz="3200" dirty="0" smtClean="0">
                <a:solidFill>
                  <a:schemeClr val="accent4"/>
                </a:solidFill>
              </a:rPr>
              <a:t>			</a:t>
            </a:r>
            <a:r>
              <a:rPr lang="en-US" altLang="en-US" sz="4000" dirty="0" smtClean="0">
                <a:solidFill>
                  <a:srgbClr val="7030A0"/>
                </a:solidFill>
              </a:rPr>
              <a:t>22/09/16</a:t>
            </a:r>
            <a:endParaRPr lang="en-US" altLang="en-US" sz="3200" dirty="0" smtClean="0">
              <a:solidFill>
                <a:srgbClr val="7030A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067800" cy="5486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Responde en oraciones completas.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¿Es Ud. sociable o tímido/a?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u="sng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¿Es Ud. alto/a o bajo/a?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¿Son Uds. franceses o norteamericanos?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¿Son Uds. ricos o pobres?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¿Es usted una persona alegre o triste?</a:t>
            </a:r>
          </a:p>
        </p:txBody>
      </p:sp>
      <p:sp>
        <p:nvSpPr>
          <p:cNvPr id="10249" name="Rectangle 1"/>
          <p:cNvSpPr>
            <a:spLocks noChangeArrowheads="1"/>
          </p:cNvSpPr>
          <p:nvPr/>
        </p:nvSpPr>
        <p:spPr bwMode="auto">
          <a:xfrm>
            <a:off x="152400" y="587375"/>
            <a:ext cx="47244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ES_tradnl" altLang="en-US" sz="2800" i="1">
                <a:solidFill>
                  <a:srgbClr val="00B050"/>
                </a:solidFill>
              </a:rPr>
              <a:t>L.O: to recall last years work</a:t>
            </a:r>
            <a:endParaRPr lang="es-ES_tradnl" altLang="en-US" sz="280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42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715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smtClean="0"/>
              <a:t>III- Completa con la forma correcta del verbo SER.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smtClean="0"/>
              <a:t>Mi padre _______ abogado. </a:t>
            </a:r>
            <a:r>
              <a:rPr lang="es-ES_tradnl" altLang="en-US" sz="2800" i="1" smtClean="0"/>
              <a:t>(lawyer)</a:t>
            </a:r>
            <a:endParaRPr lang="es-ES_tradnl" altLang="en-US" sz="280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smtClean="0"/>
              <a:t>Mi padre ____ español y mi madre ___ norteamericana.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smtClean="0"/>
              <a:t>Mi hermano y yo ________ rubios.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smtClean="0"/>
              <a:t>Mis padres también ______ rubios.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smtClean="0"/>
              <a:t>Nosotros no _______ altos.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smtClean="0"/>
              <a:t>Yo ______ flaco, pero mi hermano ____ gordo.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smtClean="0"/>
              <a:t>Mis dos hermanas ____ enfermeras </a:t>
            </a:r>
            <a:r>
              <a:rPr lang="es-ES_tradnl" altLang="en-US" sz="2800" i="1" smtClean="0"/>
              <a:t>(nurses) </a:t>
            </a:r>
            <a:r>
              <a:rPr lang="es-ES_tradnl" altLang="en-US" sz="2800" smtClean="0"/>
              <a:t>; ellas ______ muy inteligentes.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smtClean="0"/>
              <a:t>¿Cómo ________ tú? ¿________ alto o bajo, flaco o gordo?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smtClean="0"/>
              <a:t>Tú ________ mi amigo. Tú ______ peruano, yo ______ norteamericano.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Vocabulario: </a:t>
            </a:r>
            <a:r>
              <a:rPr lang="en-US" altLang="en-US" i="1" smtClean="0">
                <a:solidFill>
                  <a:srgbClr val="FF0000"/>
                </a:solidFill>
              </a:rPr>
              <a:t>un repaso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76200" y="2544763"/>
            <a:ext cx="14478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escuela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371600" y="2362200"/>
            <a:ext cx="1447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colegio</a:t>
            </a:r>
          </a:p>
        </p:txBody>
      </p:sp>
      <p:pic>
        <p:nvPicPr>
          <p:cNvPr id="1127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143000"/>
            <a:ext cx="1135063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143000"/>
            <a:ext cx="117157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971800" y="2667000"/>
            <a:ext cx="2209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Profesor/a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971800" y="3048000"/>
            <a:ext cx="2209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Maestro/a</a:t>
            </a:r>
          </a:p>
        </p:txBody>
      </p:sp>
      <p:pic>
        <p:nvPicPr>
          <p:cNvPr id="11274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1098550"/>
            <a:ext cx="1824037" cy="141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638800" y="2438400"/>
            <a:ext cx="1752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alumnos 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5486400" y="2895600"/>
            <a:ext cx="2133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estudiantes</a:t>
            </a:r>
          </a:p>
        </p:txBody>
      </p:sp>
      <p:pic>
        <p:nvPicPr>
          <p:cNvPr id="11277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81400"/>
            <a:ext cx="2109788" cy="107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7543800" y="2620963"/>
            <a:ext cx="14478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Mochila </a:t>
            </a:r>
          </a:p>
        </p:txBody>
      </p:sp>
      <p:pic>
        <p:nvPicPr>
          <p:cNvPr id="11279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657600"/>
            <a:ext cx="13017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0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914400"/>
            <a:ext cx="1093788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1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5052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2" name="Picture 2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733800"/>
            <a:ext cx="1685925" cy="154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3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657600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533400" y="4648200"/>
            <a:ext cx="1447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bus escolar 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2590800" y="5410200"/>
            <a:ext cx="16764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cuaderno </a:t>
            </a: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4648200" y="4953000"/>
            <a:ext cx="1371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lápiz 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6172200" y="4945559"/>
            <a:ext cx="1600200" cy="7694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p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luma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boligrafo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8001000" y="5135562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libro </a:t>
            </a:r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1143000" y="6019800"/>
            <a:ext cx="70104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4400" b="1">
                <a:solidFill>
                  <a:srgbClr val="006600"/>
                </a:solidFill>
                <a:latin typeface="Verdana" pitchFamily="34" charset="0"/>
              </a:rPr>
              <a:t>Materiales Escolares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31838"/>
            <a:ext cx="88392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chemeClr val="hlink"/>
                </a:solidFill>
              </a:rPr>
              <a:t>II- </a:t>
            </a:r>
            <a:r>
              <a:rPr lang="en-US" altLang="en-US" smtClean="0"/>
              <a:t>Identifica el adjetivo:</a:t>
            </a:r>
          </a:p>
          <a:p>
            <a:pPr eaLnBrk="1" hangingPunct="1">
              <a:buFontTx/>
              <a:buNone/>
            </a:pPr>
            <a:endParaRPr lang="en-US" altLang="en-US" smtClean="0">
              <a:solidFill>
                <a:schemeClr val="hlink"/>
              </a:solidFill>
            </a:endParaRPr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524000"/>
            <a:ext cx="164782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371600"/>
            <a:ext cx="171608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478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4478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43400"/>
            <a:ext cx="1524000" cy="149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4114800"/>
            <a:ext cx="135572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4419600"/>
            <a:ext cx="185737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9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4343400"/>
            <a:ext cx="1762125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95325" y="3611563"/>
            <a:ext cx="904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00FF"/>
                </a:solidFill>
              </a:rPr>
              <a:t>Feo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2667000" y="3611563"/>
            <a:ext cx="14684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00FF"/>
                </a:solidFill>
              </a:rPr>
              <a:t>Guapo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953000" y="3657600"/>
            <a:ext cx="882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00FF"/>
                </a:solidFill>
              </a:rPr>
              <a:t>Fea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6324600" y="3611563"/>
            <a:ext cx="28209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00FF"/>
                </a:solidFill>
              </a:rPr>
              <a:t>Guapa/Bonita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152400" y="5791200"/>
            <a:ext cx="189186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 dirty="0" smtClean="0">
                <a:solidFill>
                  <a:srgbClr val="0000FF"/>
                </a:solidFill>
              </a:rPr>
              <a:t>cómico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 dirty="0" smtClean="0">
                <a:solidFill>
                  <a:srgbClr val="0000FF"/>
                </a:solidFill>
              </a:rPr>
              <a:t>gracioso</a:t>
            </a:r>
            <a:endParaRPr lang="es-ES_tradnl" altLang="en-US" b="1" dirty="0">
              <a:solidFill>
                <a:srgbClr val="0000FF"/>
              </a:solidFill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2286000" y="5791200"/>
            <a:ext cx="198323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 dirty="0" smtClean="0">
                <a:solidFill>
                  <a:srgbClr val="0000FF"/>
                </a:solidFill>
              </a:rPr>
              <a:t>cómica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 dirty="0" smtClean="0">
                <a:solidFill>
                  <a:srgbClr val="0000FF"/>
                </a:solidFill>
              </a:rPr>
              <a:t>graciosa </a:t>
            </a:r>
            <a:endParaRPr lang="es-ES_tradnl" altLang="en-US" b="1" dirty="0">
              <a:solidFill>
                <a:srgbClr val="0000FF"/>
              </a:solidFill>
            </a:endParaRP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4713288" y="6126163"/>
            <a:ext cx="11541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00FF"/>
                </a:solidFill>
              </a:rPr>
              <a:t>serio</a:t>
            </a: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7162800" y="6278563"/>
            <a:ext cx="11318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00FF"/>
                </a:solidFill>
              </a:rPr>
              <a:t>seria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Completa la hoja LA ESCUELA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5334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rgbClr val="FF0000"/>
                </a:solidFill>
              </a:rPr>
              <a:t>Tarea #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</TotalTime>
  <Words>202</Words>
  <Application>Microsoft Office PowerPoint</Application>
  <PresentationFormat>On-screen Show (4:3)</PresentationFormat>
  <Paragraphs>53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Proposito 4b: La escuela   22/09/16</vt:lpstr>
      <vt:lpstr>Practica</vt:lpstr>
      <vt:lpstr>Vocabulario: un repaso</vt:lpstr>
      <vt:lpstr>Practica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Clase 6NH/IL La fecha es el 16 de diciembre del 2010</dc:title>
  <dc:creator>Helen Zumaeta</dc:creator>
  <cp:lastModifiedBy>Helen Zumaeta</cp:lastModifiedBy>
  <cp:revision>22</cp:revision>
  <dcterms:created xsi:type="dcterms:W3CDTF">2010-12-13T17:56:50Z</dcterms:created>
  <dcterms:modified xsi:type="dcterms:W3CDTF">2016-09-22T19:57:00Z</dcterms:modified>
</cp:coreProperties>
</file>